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08" y="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C4F91A10-C910-4A68-9F37-64DDCDF72E3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C70D1E33-1132-4B66-9EAE-6B46FE3DA6A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D69A4A2-5530-474A-9979-11CB039F90BA}" type="slidenum">
              <a:rPr kumimoji="0" lang="en-US" altLang="ja-JP"/>
              <a:pPr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4101" name="ヘッダー プレースホルダ 4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ja-JP" altLang="en-US"/>
              <a:t>様式１</a:t>
            </a:r>
            <a:r>
              <a:rPr kumimoji="0" lang="en-US" altLang="ja-JP"/>
              <a:t>AB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027DD5-53D0-4B0E-8F77-6D38CB6F12C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6670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AF31FF-8A17-4B6E-AEA6-D4609608C99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11031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8E2B5-0835-4816-99C8-2EEB974EDDE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7217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65299-AC66-4553-BD81-A7C9ABD700B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57092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4F8F98-19E6-4F6F-A84A-82E6FC1F225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71172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E96CF-82F2-4E02-BE7E-1C79521C7AF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3295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9E0F6-FF77-4E0F-B426-FA923B3D07B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661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8634E-7BF0-4307-87EC-CC94C68A4E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9539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A26B4A-588A-433C-917D-07EBB841F5A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414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5BBA4-EA3F-4A42-906A-37C29CF9620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2960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A81955-BE98-4226-BF35-26DA8D93351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809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Times New Roman" pitchFamily="112" charset="0"/>
                <a:ea typeface="ＭＳ Ｐゴシック" pitchFamily="11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584E558-6BF0-484B-8D4E-E0E89685201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pitchFamily="112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12" charset="0"/>
          <a:ea typeface="ＭＳ Ｐゴシック" pitchFamily="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11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73075" y="1371600"/>
            <a:ext cx="8208000" cy="2520000"/>
          </a:xfrm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600" b="1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</a:t>
            </a:r>
            <a:r>
              <a:rPr lang="ja-JP" altLang="en-US" sz="46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動脈硬化</a:t>
            </a:r>
            <a:r>
              <a:rPr lang="ja-JP" altLang="en-US" sz="4600" b="1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学会　ＣＯ Ｉ 開示</a:t>
            </a:r>
            <a:br>
              <a:rPr lang="en-US" altLang="ja-JP" b="1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000000"/>
                </a:solidFill>
                <a:ea typeface="ＭＳ Ｐゴシック" panose="020B0600070205080204" pitchFamily="50" charset="-128"/>
              </a:rPr>
            </a:br>
            <a:r>
              <a:rPr lang="ja-JP" altLang="en-US" sz="24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筆頭発表者名： ○○　○○</a:t>
            </a:r>
            <a:endParaRPr lang="en-US" altLang="ja-JP" sz="2400" dirty="0">
              <a:solidFill>
                <a:srgbClr val="0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4756150"/>
            <a:ext cx="8167688" cy="1035050"/>
          </a:xfrm>
          <a:ln>
            <a:noFill/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演題発表に関連し、開示すべき</a:t>
            </a:r>
            <a:r>
              <a:rPr lang="en-US" altLang="ja-JP" sz="28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CO I </a:t>
            </a:r>
            <a:r>
              <a:rPr lang="ja-JP" altLang="en-US" sz="28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関係にある</a:t>
            </a:r>
            <a:endParaRPr lang="en-US" altLang="ja-JP" sz="2800" dirty="0">
              <a:solidFill>
                <a:srgbClr val="0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FontTx/>
              <a:buNone/>
            </a:pPr>
            <a:r>
              <a:rPr lang="ja-JP" altLang="en-US" sz="28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企業などはありません。</a:t>
            </a:r>
            <a:endParaRPr lang="en-US" altLang="ja-JP" sz="2800" dirty="0">
              <a:solidFill>
                <a:srgbClr val="0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052" name="正方形/長方形 3"/>
          <p:cNvSpPr>
            <a:spLocks noChangeArrowheads="1"/>
          </p:cNvSpPr>
          <p:nvPr/>
        </p:nvSpPr>
        <p:spPr bwMode="auto">
          <a:xfrm>
            <a:off x="369888" y="292100"/>
            <a:ext cx="8404225" cy="728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（様式１－Ａ） </a:t>
            </a:r>
            <a:endParaRPr kumimoji="0" lang="en-US" altLang="ja-JP" sz="2000" dirty="0">
              <a:solidFill>
                <a:srgbClr val="0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2000" dirty="0">
                <a:solidFill>
                  <a:srgbClr val="0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口頭発表におけるＣＯＩ状態の開示申告すべきＣＯＩ状態がない場合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62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ＭＳ Ｐゴシック</vt:lpstr>
      <vt:lpstr>Arial</vt:lpstr>
      <vt:lpstr>Calibri</vt:lpstr>
      <vt:lpstr>Times New Roman</vt:lpstr>
      <vt:lpstr>Office テーマ</vt:lpstr>
      <vt:lpstr>日本動脈硬化学会　ＣＯ Ｉ 開示 　 筆頭発表者名： ○○　○○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2025-05-21T07:28:21Z</dcterms:created>
  <dcterms:modified xsi:type="dcterms:W3CDTF">2025-05-21T07:28:32Z</dcterms:modified>
</cp:coreProperties>
</file>