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1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2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7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3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54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3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70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77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6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0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73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DAAA0A-6F24-4BC5-9371-31E16DA304D2}"/>
              </a:ext>
            </a:extLst>
          </p:cNvPr>
          <p:cNvSpPr txBox="1"/>
          <p:nvPr/>
        </p:nvSpPr>
        <p:spPr>
          <a:xfrm>
            <a:off x="532660" y="568168"/>
            <a:ext cx="8016536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2000" b="1" dirty="0"/>
          </a:p>
          <a:p>
            <a:pPr algn="ctr"/>
            <a:r>
              <a:rPr lang="en-US" altLang="ja-JP" sz="2000" b="1"/>
              <a:t>The 58th </a:t>
            </a:r>
            <a:r>
              <a:rPr lang="en-US" altLang="ja-JP" sz="2000" b="1" dirty="0"/>
              <a:t>Annual Scientific Meeting of the Japan Atherosclerosis Society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panose="020B0604020202020204" pitchFamily="34" charset="0"/>
              </a:rPr>
            </a:br>
            <a:r>
              <a:rPr lang="en-US" altLang="ja-JP" sz="2400" i="1" dirty="0"/>
              <a:t> Name of First Author :</a:t>
            </a:r>
          </a:p>
          <a:p>
            <a:pPr algn="ctr"/>
            <a:endParaRPr kumimoji="1" lang="ja-JP" altLang="en-US" sz="4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04436A-E2FB-460E-82CF-A44B0C75127C}"/>
              </a:ext>
            </a:extLst>
          </p:cNvPr>
          <p:cNvSpPr txBox="1"/>
          <p:nvPr/>
        </p:nvSpPr>
        <p:spPr>
          <a:xfrm>
            <a:off x="148701" y="3357976"/>
            <a:ext cx="784342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1: Consultation fees: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　　　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none	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2: Stock ownership/profit: 	       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3: Patent fees: 			       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4: Remuneration for lecture:  	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5: Manuscript fees:	                           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6: Trust research/joint research funds: 	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7: Scholarship fund:	                           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8: Affiliation with Endowed Department: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9: Other remuneration such as gifts: 	  none</a:t>
            </a: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BE1D5F57-4585-4241-99C3-F840FA7B16E8}"/>
              </a:ext>
            </a:extLst>
          </p:cNvPr>
          <p:cNvSpPr/>
          <p:nvPr/>
        </p:nvSpPr>
        <p:spPr>
          <a:xfrm>
            <a:off x="5227638" y="3429000"/>
            <a:ext cx="3767662" cy="8461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</a:t>
            </a:r>
          </a:p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44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142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Ayaka Miyakawa (宮川 純佳) / ［Ｍ］Ｍ１</cp:lastModifiedBy>
  <cp:revision>2</cp:revision>
  <dcterms:created xsi:type="dcterms:W3CDTF">2025-05-21T07:29:28Z</dcterms:created>
  <dcterms:modified xsi:type="dcterms:W3CDTF">2026-05-26T01:46:33Z</dcterms:modified>
</cp:coreProperties>
</file>